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620" y="2734310"/>
            <a:ext cx="40481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714500"/>
            <a:ext cx="89725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7400" y="360807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970" y="1676400"/>
            <a:ext cx="91154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8655" y="354901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345" y="1718945"/>
            <a:ext cx="107346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2385" y="171894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1730" y="356235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4740" y="446405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718945"/>
            <a:ext cx="92011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3400" y="167132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3105" y="356108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" y="1431290"/>
            <a:ext cx="114585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135" y="143129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135" y="326517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2005" y="522160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630" y="618617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95" y="1329690"/>
            <a:ext cx="11306175" cy="38900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595" y="5219700"/>
            <a:ext cx="982027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62870" y="4545330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795" y="1340485"/>
            <a:ext cx="111537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0335" y="2210435"/>
            <a:ext cx="969645" cy="674370"/>
          </a:xfrm>
          <a:prstGeom prst="rect">
            <a:avLst/>
          </a:prstGeom>
          <a:solidFill>
            <a:srgbClr val="FCE8F1"/>
          </a:solidFill>
          <a:ln>
            <a:solidFill>
              <a:srgbClr val="FC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58595"/>
            <a:ext cx="1167765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43990"/>
            <a:ext cx="11563350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402715"/>
            <a:ext cx="11553825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1472565"/>
            <a:ext cx="1153477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9420"/>
            <a:ext cx="1162050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04720"/>
            <a:ext cx="1154430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95400"/>
            <a:ext cx="115443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2118995"/>
            <a:ext cx="984885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2345" y="4879975"/>
            <a:ext cx="6229350" cy="81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6235" y="2195830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6070" y="3963035"/>
            <a:ext cx="969645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2014-01-16T02:35:38Z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